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1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3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4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5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7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9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53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55" r:id="rId58"/>
    <p:sldId id="335" r:id="rId59"/>
    <p:sldId id="336" r:id="rId60"/>
    <p:sldId id="337" r:id="rId61"/>
    <p:sldId id="338" r:id="rId62"/>
    <p:sldId id="356" r:id="rId63"/>
    <p:sldId id="357" r:id="rId64"/>
    <p:sldId id="358" r:id="rId65"/>
    <p:sldId id="287" r:id="rId66"/>
    <p:sldId id="288" r:id="rId67"/>
    <p:sldId id="289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9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2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3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4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diagramDrawing" Target="../diagrams/drawing21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29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0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6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31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0.jpg"/><Relationship Id="rId10" Type="http://schemas.microsoft.com/office/2007/relationships/diagramDrawing" Target="../diagrams/drawing38.xml"/><Relationship Id="rId4" Type="http://schemas.openxmlformats.org/officeDocument/2006/relationships/image" Target="../media/image39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3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5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26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3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4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65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listes de ses </a:t>
            </a:r>
            <a:r>
              <a:rPr lang="fr-FR" dirty="0" smtClean="0"/>
              <a:t>clients et </a:t>
            </a:r>
            <a:r>
              <a:rPr lang="fr-FR" dirty="0" smtClean="0"/>
              <a:t>leurs </a:t>
            </a:r>
            <a:r>
              <a:rPr lang="fr-FR" dirty="0" smtClean="0"/>
              <a:t>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</a:t>
            </a:r>
            <a:r>
              <a:rPr lang="fr-FR" dirty="0" smtClean="0"/>
              <a:t>leurs </a:t>
            </a:r>
            <a:r>
              <a:rPr lang="fr-FR" dirty="0" smtClean="0"/>
              <a:t>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 de ses </a:t>
            </a:r>
            <a:r>
              <a:rPr lang="fr-FR" dirty="0" smtClean="0"/>
              <a:t>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smtClean="0"/>
              <a:t> </a:t>
            </a:r>
            <a:endParaRPr lang="fr-F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mtClean="0"/>
              <a:t>1 </a:t>
            </a:r>
            <a:r>
              <a:rPr lang="fr-FR" dirty="0" smtClean="0"/>
              <a:t>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430</TotalTime>
  <Words>3639</Words>
  <Application>Microsoft Office PowerPoint</Application>
  <PresentationFormat>Personnalisé</PresentationFormat>
  <Paragraphs>993</Paragraphs>
  <Slides>77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146</cp:revision>
  <dcterms:created xsi:type="dcterms:W3CDTF">2018-01-11T09:48:58Z</dcterms:created>
  <dcterms:modified xsi:type="dcterms:W3CDTF">2018-01-12T10:26:00Z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